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2" name="Shape 16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3.tif"/><Relationship Id="rId18" Type="http://schemas.openxmlformats.org/officeDocument/2006/relationships/image" Target="../media/image78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tif"/><Relationship Id="rId17" Type="http://schemas.openxmlformats.org/officeDocument/2006/relationships/image" Target="../media/image77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1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5.tif"/><Relationship Id="rId10" Type="http://schemas.openxmlformats.org/officeDocument/2006/relationships/image" Target="../media/image70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9.tif"/><Relationship Id="rId14" Type="http://schemas.openxmlformats.org/officeDocument/2006/relationships/image" Target="../media/image74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8.png"/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9.png"/><Relationship Id="rId15" Type="http://schemas.openxmlformats.org/officeDocument/2006/relationships/image" Target="../media/image9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8.jpeg"/><Relationship Id="rId9" Type="http://schemas.openxmlformats.org/officeDocument/2006/relationships/image" Target="../media/image92.png"/><Relationship Id="rId1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9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0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52382"/>
            <a:ext cx="1119009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6"/>
              </a:rPr>
              <a:t>https://datalab.science.ku.dk/</a:t>
            </a:r>
            <a: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 Markussen </a:t>
            </a:r>
            <a:r>
              <a:rPr i="0"/>
              <a:t>&amp;</a:t>
            </a:r>
            <a:r>
              <a:t> Helle Sørensen</a:t>
            </a:r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1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10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11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21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9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4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8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5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6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7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0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6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2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5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3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4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7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5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3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9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2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30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1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4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2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40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6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9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7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8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1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9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7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3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6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4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5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8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4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2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50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51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3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5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8" name="Table 1"/>
          <p:cNvGraphicFramePr/>
          <p:nvPr/>
        </p:nvGraphicFramePr>
        <p:xfrm>
          <a:off x="1981200" y="5041900"/>
          <a:ext cx="6350000" cy="2170411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9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60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61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2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1" animBg="1" advAuto="0"/>
      <p:bldP spid="1528" grpId="2" animBg="1" advAuto="0"/>
      <p:bldP spid="1535" grpId="3" animBg="1" advAuto="0"/>
      <p:bldP spid="1542" grpId="4" animBg="1" advAuto="0"/>
      <p:bldP spid="1549" grpId="5" animBg="1" advAuto="0"/>
      <p:bldP spid="1554" grpId="6" animBg="1" advAuto="0"/>
      <p:bldP spid="1557" grpId="13" animBg="1" advAuto="0"/>
      <p:bldP spid="1559" grpId="7" animBg="1" advAuto="0"/>
      <p:bldP spid="1560" grpId="8" animBg="1" advAuto="0"/>
      <p:bldP spid="1560" grpId="9" animBg="1" advAuto="0"/>
      <p:bldP spid="1561" grpId="10" animBg="1" advAuto="0"/>
      <p:bldP spid="1561" grpId="11" animBg="1" advAuto="0"/>
      <p:bldP spid="1562" grpId="1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8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5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6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7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70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6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71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3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4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5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5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8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4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9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3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80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1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2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2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6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1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7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8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9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90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9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3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8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4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5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6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7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6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600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5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601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2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3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4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11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7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8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610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612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13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5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9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  <p:bldP spid="1585" grpId="2" animBg="1" advAuto="0"/>
      <p:bldP spid="1592" grpId="3" animBg="1" advAuto="0"/>
      <p:bldP spid="1599" grpId="5" animBg="1" advAuto="0"/>
      <p:bldP spid="1606" grpId="7" animBg="1" advAuto="0"/>
      <p:bldP spid="1611" grpId="8" animBg="1" advAuto="0"/>
      <p:bldP spid="1614" grpId="4" animBg="1" advAuto="0"/>
      <p:bldP spid="1617" grpId="6" animBg="1" advAuto="0"/>
      <p:bldP spid="1620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6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30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7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8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9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5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6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7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8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9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3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7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4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5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64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5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5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2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60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61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3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4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5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6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7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8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9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670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671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2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673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4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5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6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7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678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9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80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81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2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3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684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5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91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8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9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690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2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9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20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21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2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3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4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5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5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6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2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3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4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6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7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9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40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6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5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7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7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6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4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8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80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0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4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0" grpId="1" animBg="1" advAuto="0"/>
      <p:bldP spid="1784" grpId="2" animBg="1" advAuto="0"/>
      <p:bldP spid="1788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3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4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8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5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6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9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0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1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2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3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4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5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7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8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1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41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2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3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4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5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6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9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40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2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5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6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6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7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8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1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2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3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4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5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8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2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3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7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7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2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3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7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4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5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6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7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91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8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9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90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8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90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6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7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10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1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2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3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4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5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6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7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8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9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0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1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2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3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4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5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6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7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8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9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30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1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2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3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4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5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41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8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9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40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7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8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91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7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4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5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6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2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9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0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2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10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11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21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2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3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4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7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5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8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20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8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9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3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4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8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9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9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7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7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7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1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1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2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3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3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8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7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41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2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3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6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7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8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9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2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5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6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7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8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9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0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1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2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3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4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5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6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7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8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9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71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4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2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3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5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9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6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7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80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8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9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3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90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91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2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4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5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6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7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8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9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0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401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2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3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4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5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6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7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8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9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10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11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2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3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1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2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3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9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0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4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31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2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3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5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7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9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1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2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3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4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5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6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7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8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4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5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6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7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8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9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60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61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7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4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5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6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8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9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70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71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2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3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8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9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0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1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2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3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4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5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6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7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8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9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90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1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3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4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5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6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7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500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01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5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6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7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8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9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2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3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4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5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3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21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6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9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20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2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7" name="DAY 2: Holst aud."/>
          <p:cNvSpPr txBox="1"/>
          <p:nvPr/>
        </p:nvSpPr>
        <p:spPr>
          <a:xfrm>
            <a:off x="12114246" y="5609479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  <p:sp>
        <p:nvSpPr>
          <p:cNvPr id="368" name="DATES: 04-03 &amp; 05-03, 2024"/>
          <p:cNvSpPr txBox="1"/>
          <p:nvPr/>
        </p:nvSpPr>
        <p:spPr>
          <a:xfrm>
            <a:off x="1925746" y="4240316"/>
            <a:ext cx="514237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GB" b="0" dirty="0"/>
              <a:t>24</a:t>
            </a:r>
            <a:r>
              <a:rPr b="0" dirty="0"/>
              <a:t>-0</a:t>
            </a:r>
            <a:r>
              <a:rPr lang="en-GB" b="0" dirty="0"/>
              <a:t>5 &amp; 27-05</a:t>
            </a:r>
            <a:r>
              <a:rPr b="0" dirty="0"/>
              <a:t>, 2024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208336"/>
            <a:ext cx="7780757" cy="467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Basic Data Analysis Exercise</a:t>
            </a:r>
            <a:r>
              <a:rPr sz="1200"/>
              <a:t>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Cool things in R &amp; Course Evaluation 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DAY 2: Holst aud.">
            <a:extLst>
              <a:ext uri="{FF2B5EF4-FFF2-40B4-BE49-F238E27FC236}">
                <a16:creationId xmlns:a16="http://schemas.microsoft.com/office/drawing/2014/main" id="{6CB9E3BE-D533-A3CA-0B38-BBFD4ECC68EC}"/>
              </a:ext>
            </a:extLst>
          </p:cNvPr>
          <p:cNvSpPr txBox="1"/>
          <p:nvPr/>
        </p:nvSpPr>
        <p:spPr>
          <a:xfrm>
            <a:off x="1926057" y="5606752"/>
            <a:ext cx="3242821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</a:t>
            </a:r>
            <a:r>
              <a:rPr lang="en-GB" dirty="0"/>
              <a:t>1</a:t>
            </a:r>
            <a:r>
              <a:rPr dirty="0"/>
              <a:t>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5071</Words>
  <Application>Microsoft Macintosh PowerPoint</Application>
  <PresentationFormat>Custom</PresentationFormat>
  <Paragraphs>1005</Paragraphs>
  <Slides>49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2</cp:revision>
  <dcterms:modified xsi:type="dcterms:W3CDTF">2024-05-23T12:25:08Z</dcterms:modified>
</cp:coreProperties>
</file>